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circle/>
      </p:transition>
    </mc:Choice>
    <mc:Fallback>
      <p:transition advTm="5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circle/>
      </p:transition>
    </mc:Choice>
    <mc:Fallback>
      <p:transition advTm="5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circle/>
      </p:transition>
    </mc:Choice>
    <mc:Fallback>
      <p:transition advTm="5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circle/>
      </p:transition>
    </mc:Choice>
    <mc:Fallback>
      <p:transition advTm="5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circle/>
      </p:transition>
    </mc:Choice>
    <mc:Fallback>
      <p:transition advTm="5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circle/>
      </p:transition>
    </mc:Choice>
    <mc:Fallback>
      <p:transition advTm="5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circle/>
      </p:transition>
    </mc:Choice>
    <mc:Fallback>
      <p:transition advTm="5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circle/>
      </p:transition>
    </mc:Choice>
    <mc:Fallback>
      <p:transition advTm="5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circle/>
      </p:transition>
    </mc:Choice>
    <mc:Fallback>
      <p:transition advTm="5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circle/>
      </p:transition>
    </mc:Choice>
    <mc:Fallback>
      <p:transition advTm="5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circle/>
      </p:transition>
    </mc:Choice>
    <mc:Fallback>
      <p:transition advTm="5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circle/>
      </p:transition>
    </mc:Choice>
    <mc:Fallback>
      <p:transition advTm="5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circle/>
      </p:transition>
    </mc:Choice>
    <mc:Fallback>
      <p:transition advTm="5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circle/>
      </p:transition>
    </mc:Choice>
    <mc:Fallback>
      <p:transition advTm="5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circle/>
      </p:transition>
    </mc:Choice>
    <mc:Fallback>
      <p:transition advTm="5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circle/>
      </p:transition>
    </mc:Choice>
    <mc:Fallback>
      <p:transition advTm="5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circle/>
      </p:transition>
    </mc:Choice>
    <mc:Fallback>
      <p:transition advTm="5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p14:dur="10" advTm="5000">
        <p:circle/>
      </p:transition>
    </mc:Choice>
    <mc:Fallback>
      <p:transition advTm="5000">
        <p:circl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Henri_Fayol" TargetMode="External"/><Relationship Id="rId2" Type="http://schemas.openxmlformats.org/officeDocument/2006/relationships/hyperlink" Target="http://es.wikipedia.org/wiki/Frederick_Winslow_Tayl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6C75B54-AA0E-42A7-885A-EB82B243E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7021445" cy="3429739"/>
          </a:xfrm>
        </p:spPr>
        <p:txBody>
          <a:bodyPr/>
          <a:lstStyle/>
          <a:p>
            <a:r>
              <a:rPr lang="es-ES" b="1" dirty="0"/>
              <a:t>Organizaciones empresariales.</a:t>
            </a:r>
            <a:br>
              <a:rPr lang="es-ES" dirty="0"/>
            </a:br>
            <a:r>
              <a:rPr lang="es-ES" b="1" dirty="0"/>
              <a:t>Funciones y organigramas</a:t>
            </a:r>
            <a:br>
              <a:rPr lang="es-ES" dirty="0"/>
            </a:b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842113097"/>
      </p:ext>
    </p:extLst>
  </p:cSld>
  <p:clrMapOvr>
    <a:masterClrMapping/>
  </p:clrMapOvr>
  <p:transition spd="slow" advClick="0" advTm="50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BC876-3215-42C4-B4FC-E4428006D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1.1. Origen y evolución de las organizaciones empresariales</a:t>
            </a:r>
            <a:br>
              <a:rPr lang="es-ES" b="1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84230E-C471-4B5D-B7DC-7F76EF600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Durante el siglo XX han sido numerosos los estudios que se han realizado acerca de la forma de organización de la empresa.</a:t>
            </a:r>
          </a:p>
          <a:p>
            <a:r>
              <a:rPr lang="es-ES" b="1" u="sng" dirty="0">
                <a:hlinkClick r:id="rId2" tooltip="Bibliografía Taylor"/>
              </a:rPr>
              <a:t>Frederick Winslow Taylor</a:t>
            </a:r>
            <a:r>
              <a:rPr lang="es-ES" dirty="0"/>
              <a:t> </a:t>
            </a:r>
          </a:p>
          <a:p>
            <a:r>
              <a:rPr lang="es-ES" dirty="0"/>
              <a:t> </a:t>
            </a:r>
            <a:r>
              <a:rPr lang="es-ES" b="1" dirty="0">
                <a:hlinkClick r:id="rId3" tooltip="Bibliografía de Henry Fayol"/>
              </a:rPr>
              <a:t>Henry</a:t>
            </a:r>
            <a:r>
              <a:rPr lang="es-ES" dirty="0">
                <a:hlinkClick r:id="rId3" tooltip="Bibliografía de Henry Fayol"/>
              </a:rPr>
              <a:t> </a:t>
            </a:r>
            <a:r>
              <a:rPr lang="es-ES" b="1" dirty="0">
                <a:hlinkClick r:id="rId3" tooltip="Bibliografía de Henry Fayol"/>
              </a:rPr>
              <a:t>Fayol</a:t>
            </a:r>
            <a:endParaRPr lang="es-ES" b="1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B5FF8C-9ACE-4230-B671-5C17E0E66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" y="866775"/>
            <a:ext cx="108775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67789"/>
      </p:ext>
    </p:extLst>
  </p:cSld>
  <p:clrMapOvr>
    <a:masterClrMapping/>
  </p:clrMapOvr>
  <p:transition spd="slow" advTm="5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81B8F-6461-467C-B62A-804EF4E4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1.2. Principios de las organizaciones empresariales</a:t>
            </a:r>
            <a:br>
              <a:rPr lang="es-ES" b="1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81527F-0469-4118-85A9-1803314CE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80591"/>
            <a:ext cx="9601195" cy="4081670"/>
          </a:xfrm>
        </p:spPr>
        <p:txBody>
          <a:bodyPr>
            <a:normAutofit fontScale="92500"/>
          </a:bodyPr>
          <a:lstStyle/>
          <a:p>
            <a:r>
              <a:rPr lang="es-ES" b="1" dirty="0"/>
              <a:t>¿Qué hay que hacer?</a:t>
            </a:r>
          </a:p>
          <a:p>
            <a:r>
              <a:rPr lang="es-ES" dirty="0"/>
              <a:t>Hemos de tener claro qué funciones son esenciales en la empresa para que funcione correctamente.</a:t>
            </a:r>
            <a:endParaRPr lang="es-ES" b="1" dirty="0"/>
          </a:p>
          <a:p>
            <a:r>
              <a:rPr lang="es-ES" b="1" dirty="0"/>
              <a:t>¿Cómo hay que hacerlo?</a:t>
            </a:r>
          </a:p>
          <a:p>
            <a:r>
              <a:rPr lang="es-ES" dirty="0"/>
              <a:t>Nos referimos a los procesos a seguir. En este caso, hay que tener en cuenta la teoría clásica de Taylor sobre la división del trabajo y de la especialización del mismo.</a:t>
            </a:r>
            <a:endParaRPr lang="es-ES" b="1" dirty="0"/>
          </a:p>
          <a:p>
            <a:r>
              <a:rPr lang="es-ES" b="1" dirty="0"/>
              <a:t>¿Quién tiene que hacer cada cosa?</a:t>
            </a:r>
          </a:p>
          <a:p>
            <a:r>
              <a:rPr lang="es-ES" dirty="0"/>
              <a:t>Saber en cada momento quiénes son las personas que, formando parte de la organización, intervienen directamente en el funcionamiento de la misma.</a:t>
            </a:r>
          </a:p>
        </p:txBody>
      </p:sp>
    </p:spTree>
    <p:extLst>
      <p:ext uri="{BB962C8B-B14F-4D97-AF65-F5344CB8AC3E}">
        <p14:creationId xmlns:p14="http://schemas.microsoft.com/office/powerpoint/2010/main" val="3131264808"/>
      </p:ext>
    </p:extLst>
  </p:cSld>
  <p:clrMapOvr>
    <a:masterClrMapping/>
  </p:clrMapOvr>
  <p:transition spd="slow" advClick="0" advTm="50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D99BA-0ABA-434B-9D49-BB4A47EC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7611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1.3. Diseñar una estructura organizativa</a:t>
            </a:r>
            <a:br>
              <a:rPr lang="es-ES" b="1" dirty="0"/>
            </a:br>
            <a:endParaRPr lang="es-ES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2B4C8FD9-676C-4F34-9CBD-ED7BDA5E3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39251" y="1802297"/>
            <a:ext cx="6713496" cy="407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221537"/>
      </p:ext>
    </p:extLst>
  </p:cSld>
  <p:clrMapOvr>
    <a:masterClrMapping/>
  </p:clrMapOvr>
  <p:transition spd="slow" advClick="0" advTm="5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5C308-C140-4F9A-8443-84F8A9B8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1.4. Las funciones en la organización</a:t>
            </a:r>
            <a:br>
              <a:rPr lang="es-ES" b="1" dirty="0"/>
            </a:b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C792249-E335-4C08-A07A-B7AE6EB03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684" y="1797808"/>
            <a:ext cx="4755307" cy="4437757"/>
          </a:xfrm>
        </p:spPr>
      </p:pic>
    </p:spTree>
    <p:extLst>
      <p:ext uri="{BB962C8B-B14F-4D97-AF65-F5344CB8AC3E}">
        <p14:creationId xmlns:p14="http://schemas.microsoft.com/office/powerpoint/2010/main" val="3676836809"/>
      </p:ext>
    </p:extLst>
  </p:cSld>
  <p:clrMapOvr>
    <a:masterClrMapping/>
  </p:clrMapOvr>
  <p:transition spd="slow" advTm="5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D25BC-62BC-43AF-A340-01D443A6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1.5. La función de dirección en la empresa</a:t>
            </a:r>
            <a:br>
              <a:rPr lang="es-ES" b="1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9D8C92-6CFF-4946-90F0-E47005879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u="sng" dirty="0"/>
              <a:t>Niveles Directivos</a:t>
            </a:r>
            <a:endParaRPr lang="es-ES" b="1" u="sng" dirty="0"/>
          </a:p>
          <a:p>
            <a:r>
              <a:rPr lang="es-ES" b="1" dirty="0"/>
              <a:t>Alta dirección</a:t>
            </a:r>
          </a:p>
          <a:p>
            <a:r>
              <a:rPr lang="es-ES" b="1" dirty="0"/>
              <a:t>Dirección intermedia</a:t>
            </a:r>
          </a:p>
          <a:p>
            <a:r>
              <a:rPr lang="es-ES" b="1" dirty="0"/>
              <a:t>Dirección operativa</a:t>
            </a:r>
          </a:p>
          <a:p>
            <a:r>
              <a:rPr lang="es-ES" u="sng" dirty="0"/>
              <a:t>Niveles de </a:t>
            </a:r>
            <a:r>
              <a:rPr lang="es-ES" b="1" u="sng" dirty="0"/>
              <a:t>centralización o descentralización</a:t>
            </a:r>
          </a:p>
          <a:p>
            <a:r>
              <a:rPr lang="es-ES" b="1" dirty="0"/>
              <a:t>Modelo autoritario o autocrático</a:t>
            </a:r>
          </a:p>
          <a:p>
            <a:r>
              <a:rPr lang="es-ES" b="1" dirty="0"/>
              <a:t>Modelo participativo</a:t>
            </a:r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val="2687982828"/>
      </p:ext>
    </p:extLst>
  </p:cSld>
  <p:clrMapOvr>
    <a:masterClrMapping/>
  </p:clrMapOvr>
  <p:transition spd="slow" advTm="5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A69A9-AE40-4AC6-AB41-D1A37170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1.6. Los departamentos. Áreas funcionales</a:t>
            </a:r>
            <a:br>
              <a:rPr lang="es-ES" b="1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F69A6D-2554-422B-B109-92801CA64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Área de administración y recursos humanos</a:t>
            </a:r>
          </a:p>
          <a:p>
            <a:r>
              <a:rPr lang="es-ES" b="1" dirty="0"/>
              <a:t>Área de contabilidad y finanzas</a:t>
            </a:r>
          </a:p>
          <a:p>
            <a:r>
              <a:rPr lang="es-ES" b="1" dirty="0"/>
              <a:t>Área de producción</a:t>
            </a:r>
          </a:p>
          <a:p>
            <a:r>
              <a:rPr lang="es-ES" b="1" dirty="0"/>
              <a:t>Área de venta y marketing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0812175"/>
      </p:ext>
    </p:extLst>
  </p:cSld>
  <p:clrMapOvr>
    <a:masterClrMapping/>
  </p:clrMapOvr>
  <p:transition spd="slow" advTm="5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B3329-5100-4945-8F7C-53C666E35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1.7. Concepto de organigrama</a:t>
            </a:r>
            <a:br>
              <a:rPr lang="es-ES" b="1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D8A7AB-15B3-451E-9CD0-03E4641D0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049128" cy="3318936"/>
          </a:xfrm>
        </p:spPr>
        <p:txBody>
          <a:bodyPr/>
          <a:lstStyle/>
          <a:p>
            <a:r>
              <a:rPr lang="es-ES" dirty="0"/>
              <a:t>El organigrama es el instrumento que se utiliza en la empresa para plasmar de forma gráfica la estructura formal que tienen las organizaciones. A través del organigrama se puede conocer cómo se reparte el poder en la empresa y si las decisiones están centralizadas o descentralizadas.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6B8AF5-58B2-4556-A786-A4CE88F0C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29" y="2575749"/>
            <a:ext cx="4850694" cy="330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4743"/>
      </p:ext>
    </p:extLst>
  </p:cSld>
  <p:clrMapOvr>
    <a:masterClrMapping/>
  </p:clrMapOvr>
  <p:transition spd="slow" advTm="5000">
    <p:randomBar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</TotalTime>
  <Words>250</Words>
  <Application>Microsoft Office PowerPoint</Application>
  <PresentationFormat>Panorámica</PresentationFormat>
  <Paragraphs>29</Paragraphs>
  <Slides>8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Orgánico</vt:lpstr>
      <vt:lpstr>Organizaciones empresariales. Funciones y organigramas </vt:lpstr>
      <vt:lpstr>1.1. Origen y evolución de las organizaciones empresariales </vt:lpstr>
      <vt:lpstr>1.2. Principios de las organizaciones empresariales </vt:lpstr>
      <vt:lpstr>1.3. Diseñar una estructura organizativa </vt:lpstr>
      <vt:lpstr>1.4. Las funciones en la organización </vt:lpstr>
      <vt:lpstr>1.5. La función de dirección en la empresa </vt:lpstr>
      <vt:lpstr>1.6. Los departamentos. Áreas funcionales </vt:lpstr>
      <vt:lpstr>1.7. Concepto de organigrama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Organizaciones empresariales. Funciones y organigramas</dc:title>
  <dc:creator>Marisa</dc:creator>
  <cp:lastModifiedBy>Marisa</cp:lastModifiedBy>
  <cp:revision>9</cp:revision>
  <dcterms:created xsi:type="dcterms:W3CDTF">2018-06-04T16:54:15Z</dcterms:created>
  <dcterms:modified xsi:type="dcterms:W3CDTF">2018-06-04T18:00:29Z</dcterms:modified>
</cp:coreProperties>
</file>